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6" r:id="rId9"/>
    <p:sldId id="263" r:id="rId10"/>
    <p:sldId id="267" r:id="rId11"/>
    <p:sldId id="264" r:id="rId12"/>
    <p:sldId id="268" r:id="rId13"/>
    <p:sldId id="265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77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3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2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7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1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7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5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8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2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33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5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8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4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76" r:id="rId6"/>
    <p:sldLayoutId id="2147483772" r:id="rId7"/>
    <p:sldLayoutId id="2147483773" r:id="rId8"/>
    <p:sldLayoutId id="2147483774" r:id="rId9"/>
    <p:sldLayoutId id="2147483775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E1E42-29E5-43BD-9791-32EFE9689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99" r="12095" b="179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7F51B64-4CB7-430F-AE14-3AAEE160B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sl-SI" sz="4800"/>
              <a:t>POUK NA DALJAVO</a:t>
            </a:r>
            <a:endParaRPr lang="sl-SI" sz="4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CF2711C-A009-4A4A-A7DB-1BA4C832C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sl-SI" sz="2000" b="1"/>
              <a:t>UČENCI PPB (URŠKA, ŽIGA P., ŽIGA V., DENIS IN LOVRO)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399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9" descr="Slika, ki vsebuje besede notranji, oseba, kuhinja, omara&#10;&#10;Opis je samodejno ustvarjen">
            <a:extLst>
              <a:ext uri="{FF2B5EF4-FFF2-40B4-BE49-F238E27FC236}">
                <a16:creationId xmlns:a16="http://schemas.microsoft.com/office/drawing/2014/main" id="{1E20189B-A7A3-4439-A375-1C8E975E8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r="5389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6" name="Označba mesta vsebine 5" descr="Slika, ki vsebuje besede notranji, oseba, moški, mlad&#10;&#10;Opis je samodejno ustvarjen">
            <a:extLst>
              <a:ext uri="{FF2B5EF4-FFF2-40B4-BE49-F238E27FC236}">
                <a16:creationId xmlns:a16="http://schemas.microsoft.com/office/drawing/2014/main" id="{D11F141D-ABEE-438D-A87B-D9CA0BDDD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 r="2" b="36254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Slika 7" descr="Slika, ki vsebuje besede oseba, moški, stoječe, držanje&#10;&#10;Opis je samodejno ustvarjen">
            <a:extLst>
              <a:ext uri="{FF2B5EF4-FFF2-40B4-BE49-F238E27FC236}">
                <a16:creationId xmlns:a16="http://schemas.microsoft.com/office/drawing/2014/main" id="{05AC4417-060F-4103-BF32-2C6A699DB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8204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3540494-4ACC-449D-ACDF-FE611794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850" y="2610181"/>
            <a:ext cx="2807208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DELOVNA VZGOJA JE ZAKON!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72C610D-B67A-4BC9-8CEF-2FF618110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2160476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Slika, ki vsebuje besede besedilo&#10;&#10;Opis je samodejno ustvarjen">
            <a:extLst>
              <a:ext uri="{FF2B5EF4-FFF2-40B4-BE49-F238E27FC236}">
                <a16:creationId xmlns:a16="http://schemas.microsoft.com/office/drawing/2014/main" id="{E30E493F-85B5-4099-87C0-737FEB435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Označba mesta vsebine 5" descr="Slika, ki vsebuje besede ura, dežnik&#10;&#10;Opis je samodejno ustvarjen">
            <a:extLst>
              <a:ext uri="{FF2B5EF4-FFF2-40B4-BE49-F238E27FC236}">
                <a16:creationId xmlns:a16="http://schemas.microsoft.com/office/drawing/2014/main" id="{AE1BF140-EC62-45BA-B4F3-4C7B40320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34CC611-A8AA-4C5E-B17F-68232F9F9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endParaRPr lang="en-US" sz="2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F2C7207-2F9C-4FBA-80D1-560C0D0FE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274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OD VSEH TEM SO NAM BILE NAJBOLJ VŠEČ ŽIVALI, ŠE POSEBEJ LEV</a:t>
            </a:r>
          </a:p>
        </p:txBody>
      </p:sp>
    </p:spTree>
    <p:extLst>
      <p:ext uri="{BB962C8B-B14F-4D97-AF65-F5344CB8AC3E}">
        <p14:creationId xmlns:p14="http://schemas.microsoft.com/office/powerpoint/2010/main" val="178420435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Slika, ki vsebuje besede notranji, miza, hrana, sedeče&#10;&#10;Opis je samodejno ustvarjen">
            <a:extLst>
              <a:ext uri="{FF2B5EF4-FFF2-40B4-BE49-F238E27FC236}">
                <a16:creationId xmlns:a16="http://schemas.microsoft.com/office/drawing/2014/main" id="{550E72F6-5417-4A23-99E9-EA7C02392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2" r="13760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0" name="Slika 9" descr="Slika, ki vsebuje besede stavba, miza, mlad, kletka&#10;&#10;Opis je samodejno ustvarjen">
            <a:extLst>
              <a:ext uri="{FF2B5EF4-FFF2-40B4-BE49-F238E27FC236}">
                <a16:creationId xmlns:a16="http://schemas.microsoft.com/office/drawing/2014/main" id="{5DD0452F-C02C-43B6-8BCF-4EA6EEA4AC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5" r="2" b="33823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Označba mesta vsebine 5" descr="Slika, ki vsebuje besede sedeče, prenosnik, soba, računalnik&#10;&#10;Opis je samodejno ustvarjen">
            <a:extLst>
              <a:ext uri="{FF2B5EF4-FFF2-40B4-BE49-F238E27FC236}">
                <a16:creationId xmlns:a16="http://schemas.microsoft.com/office/drawing/2014/main" id="{B7D38EEB-018D-4986-BE0D-B82080ADB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2" r="-1" b="-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BCB65FB-FA7E-4A62-9C94-2A9547353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br>
              <a:rPr lang="sl-SI" sz="4000"/>
            </a:br>
            <a:br>
              <a:rPr lang="sl-SI" sz="4000"/>
            </a:br>
            <a:br>
              <a:rPr lang="sl-SI" sz="4000"/>
            </a:br>
            <a:br>
              <a:rPr lang="sl-SI" sz="4000"/>
            </a:br>
            <a:br>
              <a:rPr lang="sl-SI" sz="4000"/>
            </a:br>
            <a:br>
              <a:rPr lang="sl-SI" sz="4000"/>
            </a:br>
            <a:r>
              <a:rPr lang="en-US" sz="4000"/>
              <a:t>LOVRO JE BIL POSEBEJ USTVARJALEN (LOTIL SE JE PLATNA IN KONSTRUKCIJE)</a:t>
            </a:r>
            <a:endParaRPr lang="en-US" sz="4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F0BA1B5-EEE0-42B8-8B29-5573330BE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F36A18B-E345-4716-A73A-FD8FD444F25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r="2" b="2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</p:spPr>
      </p:pic>
      <p:pic>
        <p:nvPicPr>
          <p:cNvPr id="7" name="Slika 6" descr="Slika, ki vsebuje besede miza, hrana, sedeče, sendvič&#10;&#10;Opis je samodejno ustvarjen">
            <a:extLst>
              <a:ext uri="{FF2B5EF4-FFF2-40B4-BE49-F238E27FC236}">
                <a16:creationId xmlns:a16="http://schemas.microsoft.com/office/drawing/2014/main" id="{A18F8DC3-93B3-456E-AF73-FB936EB51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2" r="22846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91597EC-2B25-490A-AFFA-EC597569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br>
              <a:rPr lang="sl-SI" sz="2800" dirty="0"/>
            </a:br>
            <a:r>
              <a:rPr lang="en-US" sz="2800" dirty="0"/>
              <a:t>KAJ PA UČITELJICA MILENA?</a:t>
            </a:r>
            <a:br>
              <a:rPr lang="en-US" sz="2800" dirty="0"/>
            </a:br>
            <a:r>
              <a:rPr lang="en-US" sz="2800" dirty="0"/>
              <a:t>ONA JE UČENCE POGREŠALA, VMES PA POSADILA KAKO ROŽICO IN SPEKLA TUDI KRUH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8074B4E-DB6D-472E-8C59-0AE2B1922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00174" y="4414265"/>
            <a:ext cx="1849603" cy="176269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10032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Rectangle 29">
            <a:extLst>
              <a:ext uri="{FF2B5EF4-FFF2-40B4-BE49-F238E27FC236}">
                <a16:creationId xmlns:a16="http://schemas.microsoft.com/office/drawing/2014/main" id="{602E5CEE-91F4-469A-8DB0-B083D4E6D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, ki vsebuje besede miza, oseba, notranji, moški&#10;&#10;Opis je samodejno ustvarjen">
            <a:extLst>
              <a:ext uri="{FF2B5EF4-FFF2-40B4-BE49-F238E27FC236}">
                <a16:creationId xmlns:a16="http://schemas.microsoft.com/office/drawing/2014/main" id="{94841088-6AE7-4A83-AF04-D7786D63D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 b="23787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Slika 4" descr="Slika, ki vsebuje besede stavba, sedeče, miza, lesen&#10;&#10;Opis je samodejno ustvarjen">
            <a:extLst>
              <a:ext uri="{FF2B5EF4-FFF2-40B4-BE49-F238E27FC236}">
                <a16:creationId xmlns:a16="http://schemas.microsoft.com/office/drawing/2014/main" id="{AFE568B5-86F1-4433-BC77-4D793F9110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7" r="-2" b="4913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8" name="Slika 7" descr="Slika, ki vsebuje besede miza, notranji, sedeče, kozarec&#10;&#10;Opis je samodejno ustvarjen">
            <a:extLst>
              <a:ext uri="{FF2B5EF4-FFF2-40B4-BE49-F238E27FC236}">
                <a16:creationId xmlns:a16="http://schemas.microsoft.com/office/drawing/2014/main" id="{F6B3D6FD-5B06-4852-9CBF-DCA5D8D7F5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4" r="3" b="27652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41" name="Freeform: Shape 31">
            <a:extLst>
              <a:ext uri="{FF2B5EF4-FFF2-40B4-BE49-F238E27FC236}">
                <a16:creationId xmlns:a16="http://schemas.microsoft.com/office/drawing/2014/main" id="{E2AC6510-3E38-4777-B5FF-489AB2AFC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2" name="Freeform: Shape 33">
            <a:extLst>
              <a:ext uri="{FF2B5EF4-FFF2-40B4-BE49-F238E27FC236}">
                <a16:creationId xmlns:a16="http://schemas.microsoft.com/office/drawing/2014/main" id="{01E4E464-521F-49A9-8D9D-6F6979C45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F09700E-0C38-41C8-A714-F6FC19BE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/>
              <a:t>PRIŠEL JE KORONA VIRUS IN PRIŠLA JE POMLAD: Ustvarjali smo rožice 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4DEC4C5-2F7E-4C41-BF5F-C3AC4AD8F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912" y="4690872"/>
            <a:ext cx="4919472" cy="13350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/>
              <a:t>                      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CD565B-6ECC-4F9F-9651-D9B02A7E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značba mesta vsebine 5" descr="Slika, ki vsebuje besede miza, rumeno, sedeče, kos&#10;&#10;Opis je samodejno ustvarjen">
            <a:extLst>
              <a:ext uri="{FF2B5EF4-FFF2-40B4-BE49-F238E27FC236}">
                <a16:creationId xmlns:a16="http://schemas.microsoft.com/office/drawing/2014/main" id="{7CE02435-8891-4147-9CC8-4B9A0E120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8" r="-3" b="22045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E52DEE4C-2D60-4B27-8ABB-1D595DF08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49428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6E25EB17-46B3-4AFD-B33A-4AEC7F63F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F1DDB7A-796F-4E17-9555-B9291A563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17" y="2712821"/>
            <a:ext cx="4114800" cy="164513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dirty="0"/>
              <a:t>PEKLI SMO DOBROTE IZ PEČICE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81EABE0-FA8E-49A5-A966-F0539111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6384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 descr="Slika, ki vsebuje besede miza, notranji, hrana, sedeče&#10;&#10;Opis je samodejno ustvarjen">
            <a:extLst>
              <a:ext uri="{FF2B5EF4-FFF2-40B4-BE49-F238E27FC236}">
                <a16:creationId xmlns:a16="http://schemas.microsoft.com/office/drawing/2014/main" id="{ACC88F5E-B437-4E72-8FCE-A3493F7CB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6" r="-2" b="23237"/>
          <a:stretch/>
        </p:blipFill>
        <p:spPr>
          <a:xfrm>
            <a:off x="5175504" y="601133"/>
            <a:ext cx="2994648" cy="207053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6A3E26D-73B1-468C-B97B-BC181595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0" y="2712821"/>
            <a:ext cx="3975945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D82EFAB-BEFE-44E7-B6D4-AA3B559E0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0" y="2942520"/>
            <a:ext cx="4114800" cy="324580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0" name="Slika 9" descr="Slika, ki vsebuje besede hrana, sedeče, miza, torta&#10;&#10;Opis je samodejno ustvarjen">
            <a:extLst>
              <a:ext uri="{FF2B5EF4-FFF2-40B4-BE49-F238E27FC236}">
                <a16:creationId xmlns:a16="http://schemas.microsoft.com/office/drawing/2014/main" id="{40BFFA9C-527A-4BB6-8FD7-39BCB36C3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5" r="-2" b="7514"/>
          <a:stretch/>
        </p:blipFill>
        <p:spPr>
          <a:xfrm>
            <a:off x="5175503" y="2772267"/>
            <a:ext cx="2994649" cy="3409077"/>
          </a:xfrm>
          <a:prstGeom prst="rect">
            <a:avLst/>
          </a:prstGeom>
        </p:spPr>
      </p:pic>
      <p:pic>
        <p:nvPicPr>
          <p:cNvPr id="12" name="Slika 11" descr="Slika, ki vsebuje besede hrana, opeka&#10;&#10;Opis je samodejno ustvarjen">
            <a:extLst>
              <a:ext uri="{FF2B5EF4-FFF2-40B4-BE49-F238E27FC236}">
                <a16:creationId xmlns:a16="http://schemas.microsoft.com/office/drawing/2014/main" id="{0EC9AF93-B3B9-4A5C-98CA-A4B8BA5AC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r="22548" b="4"/>
          <a:stretch/>
        </p:blipFill>
        <p:spPr>
          <a:xfrm rot="5400000">
            <a:off x="8377156" y="494733"/>
            <a:ext cx="3303060" cy="3515859"/>
          </a:xfrm>
          <a:prstGeom prst="rect">
            <a:avLst/>
          </a:prstGeom>
        </p:spPr>
      </p:pic>
      <p:pic>
        <p:nvPicPr>
          <p:cNvPr id="6" name="Označba mesta vsebine 5" descr="Slika, ki vsebuje besede notranji, omara, pečica, kuhanje&#10;&#10;Opis je samodejno ustvarjen">
            <a:extLst>
              <a:ext uri="{FF2B5EF4-FFF2-40B4-BE49-F238E27FC236}">
                <a16:creationId xmlns:a16="http://schemas.microsoft.com/office/drawing/2014/main" id="{49B62190-B3F1-4E7C-AFDC-7C35F96D5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9" r="4" b="42023"/>
          <a:stretch/>
        </p:blipFill>
        <p:spPr>
          <a:xfrm>
            <a:off x="8270757" y="4004797"/>
            <a:ext cx="3515859" cy="21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4277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značba mesta vsebine 5" descr="Slika, ki vsebuje besede hrana, miza, sedeče, številni&#10;&#10;Opis je samodejno ustvarjen">
            <a:extLst>
              <a:ext uri="{FF2B5EF4-FFF2-40B4-BE49-F238E27FC236}">
                <a16:creationId xmlns:a16="http://schemas.microsoft.com/office/drawing/2014/main" id="{E499E65D-C5AD-4B61-A017-9CC40C41A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9" r="2" b="20357"/>
          <a:stretch/>
        </p:blipFill>
        <p:spPr>
          <a:xfrm>
            <a:off x="579264" y="365139"/>
            <a:ext cx="6288262" cy="3063875"/>
          </a:xfrm>
          <a:prstGeom prst="rect">
            <a:avLst/>
          </a:prstGeom>
        </p:spPr>
      </p:pic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43001E6-60A4-43EC-BB4A-214003E6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49689"/>
            <a:ext cx="2111122" cy="21050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3200" dirty="0"/>
              <a:t>TER ZA VELIKO NOČ BARVALI JAJČKA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8918" y="4897628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3424A42-B483-471B-950A-4F59CE770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0563" y="3849688"/>
            <a:ext cx="3315810" cy="21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8" name="Slika 7" descr="Slika, ki vsebuje besede miza, hrana, notranji, lesen&#10;&#10;Opis je samodejno ustvarjen">
            <a:extLst>
              <a:ext uri="{FF2B5EF4-FFF2-40B4-BE49-F238E27FC236}">
                <a16:creationId xmlns:a16="http://schemas.microsoft.com/office/drawing/2014/main" id="{6F373E09-69D0-40D5-A1CB-F498B7C7E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0" b="-2"/>
          <a:stretch/>
        </p:blipFill>
        <p:spPr>
          <a:xfrm rot="5400000">
            <a:off x="6453084" y="960527"/>
            <a:ext cx="5811838" cy="462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2923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značba mesta slike 5" descr="Slika, ki vsebuje besede notranji, oseba, miza, hrana&#10;&#10;Opis je samodejno ustvarjen">
            <a:extLst>
              <a:ext uri="{FF2B5EF4-FFF2-40B4-BE49-F238E27FC236}">
                <a16:creationId xmlns:a16="http://schemas.microsoft.com/office/drawing/2014/main" id="{C2605319-1C66-4F26-8A1D-FC683F17BF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1" b="30889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Slika 9" descr="Slika, ki vsebuje besede kozarec, notranji, miza, sedeče&#10;&#10;Opis je samodejno ustvarjen">
            <a:extLst>
              <a:ext uri="{FF2B5EF4-FFF2-40B4-BE49-F238E27FC236}">
                <a16:creationId xmlns:a16="http://schemas.microsoft.com/office/drawing/2014/main" id="{E99EBEF6-8EE5-4C3C-83F6-0A7D8E85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330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12" name="Slika 11" descr="Slika, ki vsebuje besede oseba, notranji, kuhinja, miza&#10;&#10;Opis je samodejno ustvarjen">
            <a:extLst>
              <a:ext uri="{FF2B5EF4-FFF2-40B4-BE49-F238E27FC236}">
                <a16:creationId xmlns:a16="http://schemas.microsoft.com/office/drawing/2014/main" id="{9C7862CF-37D0-4F12-A39E-88DF974B10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3" b="21526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0918590-0D9D-4C7A-B340-B11A1154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4" y="2591512"/>
            <a:ext cx="4922338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LIMONADA VEDNO PAŠE IN ŠE ZDRAVA JE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33CA2B1-B564-4CE5-A566-B46ED6909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8" name="Slika 7" descr="Slika, ki vsebuje besede notranji, miza, kozarec, sedeče&#10;&#10;Opis je samodejno ustvarjen">
            <a:extLst>
              <a:ext uri="{FF2B5EF4-FFF2-40B4-BE49-F238E27FC236}">
                <a16:creationId xmlns:a16="http://schemas.microsoft.com/office/drawing/2014/main" id="{8103A96F-E95B-44F6-9E91-D1FEB7657F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6" r="1" b="850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7556318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Slika, ki vsebuje besede besedilo&#10;&#10;Opis je samodejno ustvarjen">
            <a:extLst>
              <a:ext uri="{FF2B5EF4-FFF2-40B4-BE49-F238E27FC236}">
                <a16:creationId xmlns:a16="http://schemas.microsoft.com/office/drawing/2014/main" id="{3248BD12-EC6F-4043-84B9-5D3B9A34B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56" r="1" b="15501"/>
          <a:stretch/>
        </p:blipFill>
        <p:spPr>
          <a:xfrm>
            <a:off x="579264" y="365139"/>
            <a:ext cx="6288262" cy="3063875"/>
          </a:xfrm>
          <a:prstGeom prst="rect">
            <a:avLst/>
          </a:prstGeom>
        </p:spPr>
      </p:pic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6E81F24-9009-407F-B623-4B0585F7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62" y="3849688"/>
            <a:ext cx="3029187" cy="21050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BARVANJE POBARVANK JE VEDNO ZABAVNO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8918" y="4897628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F4889F2-F182-4821-9049-282D6E10E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0563" y="3849688"/>
            <a:ext cx="3315810" cy="21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Označba mesta slike 5">
            <a:extLst>
              <a:ext uri="{FF2B5EF4-FFF2-40B4-BE49-F238E27FC236}">
                <a16:creationId xmlns:a16="http://schemas.microsoft.com/office/drawing/2014/main" id="{C0B023E5-D89A-4AC1-A51E-B9A2DCA040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0" b="-2"/>
          <a:stretch/>
        </p:blipFill>
        <p:spPr>
          <a:xfrm rot="5400000">
            <a:off x="6453084" y="960527"/>
            <a:ext cx="5811838" cy="462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7387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3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Rectangle 35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37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" name="Rectangle 39">
            <a:extLst>
              <a:ext uri="{FF2B5EF4-FFF2-40B4-BE49-F238E27FC236}">
                <a16:creationId xmlns:a16="http://schemas.microsoft.com/office/drawing/2014/main" id="{7979CB03-77A3-48F2-A1C8-52F03FCB3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41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654" y="633619"/>
            <a:ext cx="4520912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AF2721F-C3E6-4BFA-96E0-5319A515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978408"/>
            <a:ext cx="372160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endParaRPr lang="en-US" sz="2800"/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4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45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53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36E63FF-0DE4-4553-BD25-3D5E774DB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2368296"/>
            <a:ext cx="3721608" cy="350215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/>
              <a:t>BILI SMO PRIDNI IN REŠEVALI UČNE LISTE</a:t>
            </a:r>
          </a:p>
        </p:txBody>
      </p:sp>
      <p:pic>
        <p:nvPicPr>
          <p:cNvPr id="8" name="Slika 7" descr="Slika, ki vsebuje besede besedilo&#10;&#10;Opis je samodejno ustvarjen">
            <a:extLst>
              <a:ext uri="{FF2B5EF4-FFF2-40B4-BE49-F238E27FC236}">
                <a16:creationId xmlns:a16="http://schemas.microsoft.com/office/drawing/2014/main" id="{05A182E1-3CB3-47F7-BF28-FDDB06073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0" r="-4" b="16312"/>
          <a:stretch/>
        </p:blipFill>
        <p:spPr>
          <a:xfrm>
            <a:off x="5171031" y="10"/>
            <a:ext cx="3144714" cy="3209534"/>
          </a:xfrm>
          <a:prstGeom prst="rect">
            <a:avLst/>
          </a:prstGeom>
        </p:spPr>
      </p:pic>
      <p:pic>
        <p:nvPicPr>
          <p:cNvPr id="6" name="Označba mesta vsebine 5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E8C2C51B-74A8-450F-813C-AA2C78058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1" r="-4" b="581"/>
          <a:stretch/>
        </p:blipFill>
        <p:spPr>
          <a:xfrm>
            <a:off x="5171033" y="3310128"/>
            <a:ext cx="3144712" cy="3547872"/>
          </a:xfrm>
          <a:prstGeom prst="rect">
            <a:avLst/>
          </a:prstGeom>
        </p:spPr>
      </p:pic>
      <p:pic>
        <p:nvPicPr>
          <p:cNvPr id="12" name="Slika 11" descr="Slika, ki vsebuje besede besedilo&#10;&#10;Opis je samodejno ustvarjen">
            <a:extLst>
              <a:ext uri="{FF2B5EF4-FFF2-40B4-BE49-F238E27FC236}">
                <a16:creationId xmlns:a16="http://schemas.microsoft.com/office/drawing/2014/main" id="{A3226A21-7FD0-46D5-98C1-96802E5A4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3" b="4"/>
          <a:stretch/>
        </p:blipFill>
        <p:spPr>
          <a:xfrm rot="5400000">
            <a:off x="8237629" y="178718"/>
            <a:ext cx="4133088" cy="3775651"/>
          </a:xfrm>
          <a:prstGeom prst="rect">
            <a:avLst/>
          </a:prstGeom>
        </p:spPr>
      </p:pic>
      <p:pic>
        <p:nvPicPr>
          <p:cNvPr id="10" name="Slika 9" descr="Slika, ki vsebuje besede besedilo, preslikava&#10;&#10;Opis je samodejno ustvarjen">
            <a:extLst>
              <a:ext uri="{FF2B5EF4-FFF2-40B4-BE49-F238E27FC236}">
                <a16:creationId xmlns:a16="http://schemas.microsoft.com/office/drawing/2014/main" id="{2BF58C05-2460-400E-9DEC-0038336ABC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0" r="4" b="21232"/>
          <a:stretch/>
        </p:blipFill>
        <p:spPr>
          <a:xfrm>
            <a:off x="8416348" y="4233672"/>
            <a:ext cx="3775652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82257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7684628-491F-416A-823C-1AA0B8761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r="11717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9" name="Slika 8" descr="Slika, ki vsebuje besede besedilo, miza&#10;&#10;Opis je samodejno ustvarjen">
            <a:extLst>
              <a:ext uri="{FF2B5EF4-FFF2-40B4-BE49-F238E27FC236}">
                <a16:creationId xmlns:a16="http://schemas.microsoft.com/office/drawing/2014/main" id="{5291902F-809A-4118-A405-75075D448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6"/>
          <a:stretch/>
        </p:blipFill>
        <p:spPr>
          <a:xfrm rot="5400000">
            <a:off x="2667000" y="1397203"/>
            <a:ext cx="6858000" cy="4063593"/>
          </a:xfrm>
          <a:prstGeom prst="rect">
            <a:avLst/>
          </a:prstGeom>
        </p:spPr>
      </p:pic>
      <p:pic>
        <p:nvPicPr>
          <p:cNvPr id="5" name="Slika 4" descr="Slika, ki vsebuje besede škatla&#10;&#10;Opis je samodejno ustvarjen">
            <a:extLst>
              <a:ext uri="{FF2B5EF4-FFF2-40B4-BE49-F238E27FC236}">
                <a16:creationId xmlns:a16="http://schemas.microsoft.com/office/drawing/2014/main" id="{2F795DF6-67DB-43F2-B08C-161EEB6ACC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r="5339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582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značba mesta vsebine 5" descr="Slika, ki vsebuje besede zunanje, cesta, moški, držanje&#10;&#10;Opis je samodejno ustvarjen">
            <a:extLst>
              <a:ext uri="{FF2B5EF4-FFF2-40B4-BE49-F238E27FC236}">
                <a16:creationId xmlns:a16="http://schemas.microsoft.com/office/drawing/2014/main" id="{661B253D-4F39-4A09-9768-8CDBC28DF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2" r="-1" b="3562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Slika 7" descr="Slika, ki vsebuje besede zunanje, cesta, moški, trava&#10;&#10;Opis je samodejno ustvarjen">
            <a:extLst>
              <a:ext uri="{FF2B5EF4-FFF2-40B4-BE49-F238E27FC236}">
                <a16:creationId xmlns:a16="http://schemas.microsoft.com/office/drawing/2014/main" id="{B656B4B5-CFAD-4949-82DC-DC3B1B5CE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2" r="-1" b="4184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23A41AB-2F0E-4495-A938-E5FB8A8E5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TUDI ŠPORTALI SMO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D965618-9DDE-4E68-8064-A78AAC6C5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912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203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</Words>
  <Application>Microsoft Office PowerPoint</Application>
  <PresentationFormat>Širokozaslonsko</PresentationFormat>
  <Paragraphs>14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Avenir Next LT Pro</vt:lpstr>
      <vt:lpstr>Calibri</vt:lpstr>
      <vt:lpstr>AccentBoxVTI</vt:lpstr>
      <vt:lpstr>POUK NA DALJAVO</vt:lpstr>
      <vt:lpstr>PRIŠEL JE KORONA VIRUS IN PRIŠLA JE POMLAD: Ustvarjali smo rožice </vt:lpstr>
      <vt:lpstr>PEKLI SMO DOBROTE IZ PEČICE</vt:lpstr>
      <vt:lpstr>   TER ZA VELIKO NOČ BARVALI JAJČKA</vt:lpstr>
      <vt:lpstr>LIMONADA VEDNO PAŠE IN ŠE ZDRAVA JE</vt:lpstr>
      <vt:lpstr>BARVANJE POBARVANK JE VEDNO ZABAVNO</vt:lpstr>
      <vt:lpstr>PowerPointova predstavitev</vt:lpstr>
      <vt:lpstr>PowerPointova predstavitev</vt:lpstr>
      <vt:lpstr>TUDI ŠPORTALI SMO</vt:lpstr>
      <vt:lpstr>DELOVNA VZGOJA JE ZAKON!</vt:lpstr>
      <vt:lpstr>PowerPointova predstavitev</vt:lpstr>
      <vt:lpstr>      LOVRO JE BIL POSEBEJ USTVARJALEN (LOTIL SE JE PLATNA IN KONSTRUKCIJE)</vt:lpstr>
      <vt:lpstr>         KAJ PA UČITELJICA MILENA? ONA JE UČENCE POGREŠALA, VMES PA POSADILA KAKO ROŽICO IN SPEKLA TUDI KRUH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POUK NA DALJAVO</dc:title>
  <dc:creator>Boštjan Bratuša</dc:creator>
  <cp:lastModifiedBy>Boštjan Bratuša</cp:lastModifiedBy>
  <cp:revision>1</cp:revision>
  <dcterms:created xsi:type="dcterms:W3CDTF">2020-05-04T09:35:36Z</dcterms:created>
  <dcterms:modified xsi:type="dcterms:W3CDTF">2020-05-04T09:39:34Z</dcterms:modified>
</cp:coreProperties>
</file>