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7" r:id="rId14"/>
    <p:sldId id="270" r:id="rId15"/>
    <p:sldId id="266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IGRE ZA URJENJE SPOMINA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Si pripravljen/A? </a:t>
            </a:r>
          </a:p>
          <a:p>
            <a:r>
              <a:rPr lang="sl-SI" dirty="0" smtClean="0"/>
              <a:t>Začnimo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628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3" y="2648082"/>
            <a:ext cx="1781175" cy="2371725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36" y="2876683"/>
            <a:ext cx="2390775" cy="1914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89" y="2876683"/>
            <a:ext cx="2390775" cy="19145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846" y="287668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01314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____________________		_______________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8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45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4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3064216"/>
            <a:ext cx="2962275" cy="15430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99" y="2854666"/>
            <a:ext cx="2333625" cy="19621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80" y="2787991"/>
            <a:ext cx="2181225" cy="2095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861" y="3064216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01314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____________________		_______________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8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45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6" y="3154022"/>
            <a:ext cx="1859830" cy="14441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15" y="3091908"/>
            <a:ext cx="2068092" cy="16627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16" y="3154022"/>
            <a:ext cx="2153803" cy="15582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728" y="2889761"/>
            <a:ext cx="2020301" cy="18648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938" y="3049520"/>
            <a:ext cx="2219852" cy="16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12275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</a:t>
            </a:r>
            <a:r>
              <a:rPr lang="sl-SI" dirty="0" smtClean="0"/>
              <a:t>_________________</a:t>
            </a:r>
            <a:r>
              <a:rPr lang="sl-SI" dirty="0"/>
              <a:t>		</a:t>
            </a:r>
            <a:r>
              <a:rPr lang="sl-SI" dirty="0" smtClean="0"/>
              <a:t>____________	   _____________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7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29" y="2794100"/>
            <a:ext cx="1066892" cy="10607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780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50" y="2755878"/>
            <a:ext cx="2133600" cy="2133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25" y="2946378"/>
            <a:ext cx="2304050" cy="15472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550" y="2755878"/>
            <a:ext cx="2143125" cy="2143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950" y="3134629"/>
            <a:ext cx="2184084" cy="16296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309" y="2575217"/>
            <a:ext cx="1623193" cy="26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12275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</a:t>
            </a:r>
            <a:r>
              <a:rPr lang="sl-SI" dirty="0" smtClean="0"/>
              <a:t>_________________</a:t>
            </a:r>
            <a:r>
              <a:rPr lang="sl-SI" dirty="0"/>
              <a:t>		</a:t>
            </a:r>
            <a:r>
              <a:rPr lang="sl-SI" dirty="0" smtClean="0"/>
              <a:t>____________	   _____________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7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29" y="2794100"/>
            <a:ext cx="1066892" cy="10607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780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8053" y="587830"/>
            <a:ext cx="10131425" cy="5791200"/>
          </a:xfrm>
        </p:spPr>
        <p:txBody>
          <a:bodyPr/>
          <a:lstStyle/>
          <a:p>
            <a:pPr marL="0" indent="0" algn="ctr">
              <a:buNone/>
            </a:pPr>
            <a:r>
              <a:rPr lang="sl-SI" sz="4400" dirty="0" smtClean="0"/>
              <a:t>SPOROČI MI, KAKO TI JE ŠLO. </a:t>
            </a:r>
            <a:r>
              <a:rPr lang="sl-SI" sz="4400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578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PAZLJIVO SI OGLEJ VSE SLIKE. </a:t>
            </a:r>
            <a:br>
              <a:rPr lang="sl-SI" dirty="0" smtClean="0"/>
            </a:br>
            <a:r>
              <a:rPr lang="sl-SI" dirty="0" smtClean="0"/>
              <a:t>POJDI OD LEVE PROTI DESNI.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716664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00" y="3059646"/>
            <a:ext cx="3637062" cy="16267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17" y="2880713"/>
            <a:ext cx="2195728" cy="1984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557" y="2880713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bilo narisano?</a:t>
            </a:r>
            <a:br>
              <a:rPr lang="sl-SI" dirty="0" smtClean="0"/>
            </a:br>
            <a:r>
              <a:rPr lang="sl-SI" dirty="0" smtClean="0"/>
              <a:t>Pojdi od leve proti </a:t>
            </a:r>
            <a:r>
              <a:rPr lang="sl-SI" dirty="0" err="1" smtClean="0"/>
              <a:t>desnI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4023360"/>
            <a:ext cx="10131425" cy="2593338"/>
          </a:xfrm>
        </p:spPr>
        <p:txBody>
          <a:bodyPr/>
          <a:lstStyle/>
          <a:p>
            <a:r>
              <a:rPr lang="sl-SI" dirty="0" smtClean="0"/>
              <a:t>_______________		______________		____________________		_______________</a:t>
            </a: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POGLEJ PREJŠNJI SLAJD IN PREVERI ODGOVORE.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65" y="3510846"/>
            <a:ext cx="1065031" cy="106503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43" y="3439766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20" y="3439766"/>
            <a:ext cx="1066892" cy="10607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846" y="3439766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51" y="3069770"/>
            <a:ext cx="2185851" cy="21858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34" y="3069770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68" y="3069770"/>
            <a:ext cx="2133600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677" y="30471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3762103"/>
            <a:ext cx="10131425" cy="27682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9" y="3231705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19" y="3231705"/>
            <a:ext cx="1066892" cy="10607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06" y="3231705"/>
            <a:ext cx="1066892" cy="106079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093" y="3231705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85" y="3255395"/>
            <a:ext cx="2952750" cy="1552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45" y="2960119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80" y="3074419"/>
            <a:ext cx="2238375" cy="20478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465" y="325539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01314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____________________		_______________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8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45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PAZLJIVO SI OGLEJ VSE SLIKE. </a:t>
            </a:r>
            <a:br>
              <a:rPr lang="sl-SI" dirty="0"/>
            </a:br>
            <a:r>
              <a:rPr lang="sl-SI" dirty="0"/>
              <a:t>POJDI OD LEVE PROTI DESNI.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25" y="3103812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947" y="3409315"/>
            <a:ext cx="2857500" cy="1600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727" y="3137852"/>
            <a:ext cx="2143125" cy="2143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827" y="3437890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bilo narisano?</a:t>
            </a:r>
            <a:br>
              <a:rPr lang="sl-SI" dirty="0"/>
            </a:br>
            <a:r>
              <a:rPr lang="sl-SI" dirty="0"/>
              <a:t>Pojdi od leve proti </a:t>
            </a:r>
            <a:r>
              <a:rPr lang="sl-SI" dirty="0" err="1"/>
              <a:t>desnI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338010"/>
            <a:ext cx="10131425" cy="364913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_______________</a:t>
            </a:r>
            <a:r>
              <a:rPr lang="sl-SI" dirty="0"/>
              <a:t>		______________		____________________		_______________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POGLEJ PREJŠNJI SLAJD IN PREVERI ODGOVORE.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1" y="2794100"/>
            <a:ext cx="1066892" cy="1060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0" y="2794100"/>
            <a:ext cx="1066892" cy="10607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81" y="2794100"/>
            <a:ext cx="1066892" cy="1060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45" y="2794100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1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33</TotalTime>
  <Words>113</Words>
  <Application>Microsoft Office PowerPoint</Application>
  <PresentationFormat>Širokozaslonsko</PresentationFormat>
  <Paragraphs>70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Nebeški</vt:lpstr>
      <vt:lpstr>IGRE ZA URJENJE SPOMINA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PAZLJIVO SI OGLEJ VSE SLIKE.  POJDI OD LEVE PROTI DESNI.</vt:lpstr>
      <vt:lpstr>Kaj je bilo narisano? Pojdi od leve proti desnI.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ZA URJENJE SPOMINA</dc:title>
  <dc:creator>Kaja</dc:creator>
  <cp:lastModifiedBy>Kaja</cp:lastModifiedBy>
  <cp:revision>5</cp:revision>
  <dcterms:created xsi:type="dcterms:W3CDTF">2020-04-05T16:27:08Z</dcterms:created>
  <dcterms:modified xsi:type="dcterms:W3CDTF">2020-04-05T17:00:29Z</dcterms:modified>
</cp:coreProperties>
</file>